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935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C98AB-D11C-4980-AC73-F1EFE9174492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EC30-6D49-49B0-9BB4-58F5DA968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3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60F19-79B4-04F3-22E5-AF9345FA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D4BB7C-2227-33D9-41E7-A34E8C776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D669BE-7008-377D-DEE9-DB8CD7E1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0BCB4A-F51E-BCB7-02AF-832F4174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C2F82-253A-E176-1C92-B39179B2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07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081E2-CEC1-76B8-DC6F-CEEF651A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C24BD4-3B89-7BD3-F828-859253B33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D05B41-1E45-0968-C3D5-434EC0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20BE7-0EE2-489B-9386-677A1941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F2C5A0-4A1A-A93C-DA3E-2A99F830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3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43DD6D0-74D4-A776-497A-6F55E6134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927C35-CD53-623E-B2CB-A560EF9AD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AC2B7-892F-C08E-54EF-83D53C70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6838FD-57A3-6BA9-24EF-D7CC24FB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C7E32-E741-5443-AF83-2CCD3A45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9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BF6841-18BD-910C-1928-70BB53C3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208676-93CA-5676-1206-E26D21BF4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71DA3D-4866-1695-D8AE-16570FEC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28F4D8-927C-B633-4803-97735FA8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829F-2578-0256-9D62-BCEF0344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95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8B9FF-B9CA-B454-F3C2-5F49EC4F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A3782D-11C2-DBF8-3933-A4FC3EA99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87D02B-803B-A657-17E8-9881E615D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E67528-1429-58F8-1B4B-7D5E63BA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4A63F-C46E-85B4-3D3E-20A0ACDF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F8D55-FF76-D533-7306-6D33977E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BE238-B587-39EE-CF5B-175868FED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ECA2512-1E42-52A3-FED2-04130A80C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0B46E2-0002-FC42-C02A-7546B804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FE50C4-6175-6C01-90FB-CAA74DE5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B222E4-2EDB-053C-FACE-E56601E4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0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DA83D-C456-6264-967F-34C477B2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378332-F01F-7CF4-B32B-9BB54CD8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99D80D0-41C6-E8AD-029C-11B08E268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3FC2CB-6A39-608A-C8DC-29971E4CB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DE10E1-3C9D-39A6-A27B-141D95F33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1E5FBE-C19E-E2CD-4297-F68D8B7B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7E2594-88F8-51EB-F407-7BFC79AA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D6F824-5D81-3A41-8492-E16E5E28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82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CE385A-4E8D-B580-9171-177DCDE4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E7756F-7E80-5630-30B6-AA5EE06A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AF184F-9DE3-2861-FEA5-F3860455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F6B031-1C0C-540B-4C5C-9E22C9B7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2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DF8770-A58E-50C9-45A4-4715265D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273647D-3A6A-952E-4170-F06B1704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7B497-15EE-AC42-2945-8033356C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59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8E7D7-7D5E-A225-A9DA-2EFF7AE26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F881CE-384E-5CA4-EE47-1B3DC253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77AC91-DC3B-C562-60B5-BC8A9CED4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81EEF6-EE62-5EDF-1DAE-DE631CD3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5B3CDF-0058-FAE7-3A23-349C8CEB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63807E-32D2-1664-206E-5577BBC5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12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8ED8F-3788-4C61-EE5C-C2FFF0E8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B6733F-18AC-3464-9773-84402D829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CDE9A0-944C-DA30-84D0-93E39658C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9079EB-B088-E477-32B3-08AAA2BE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7CF61A-8CFA-7B0A-1EC1-5B4F28E3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6A77CD-CBB8-A718-06B2-3F96B56D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C082D3-981A-1AD7-D288-DE3AFA78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F64C8C-F2E2-FC6B-0964-9A702B66A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F796E7-7D87-51D2-876F-CC46E20B3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E0DD-1BE4-47B8-B263-3A4AB4980A56}" type="datetimeFigureOut">
              <a:rPr lang="zh-CN" altLang="en-US" smtClean="0"/>
              <a:t>2023/9/30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F7C51-DEC4-4A70-5459-C205CFFF8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C2DD0-DF93-471D-0D14-33DA14E70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63F20-B7D9-4026-BC1E-4448CDD05B8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/>
          <a:srcRect l="2571" t="9525" r="9983" b="62229"/>
          <a:stretch/>
        </p:blipFill>
        <p:spPr>
          <a:xfrm>
            <a:off x="0" y="0"/>
            <a:ext cx="12223700" cy="19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0" y="5311989"/>
            <a:ext cx="274066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张三，职称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单位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EA407E7-2623-464B-975F-6B94247AE7C7}"/>
              </a:ext>
            </a:extLst>
          </p:cNvPr>
          <p:cNvSpPr txBox="1"/>
          <p:nvPr/>
        </p:nvSpPr>
        <p:spPr>
          <a:xfrm>
            <a:off x="2910734" y="2166494"/>
            <a:ext cx="907157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667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个人</a:t>
            </a:r>
            <a:r>
              <a:rPr kumimoji="1" lang="zh-CN" altLang="en-US" sz="32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简介</a:t>
            </a:r>
            <a:endParaRPr kumimoji="1" lang="en-US" altLang="zh-CN" sz="32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2667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- </a:t>
            </a:r>
          </a:p>
          <a:p>
            <a:pPr marL="0" marR="0" lvl="0" indent="2667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charset="-122"/>
                <a:ea typeface="Microsoft YaHei" charset="-122"/>
                <a:cs typeface="Microsoft YaHei" charset="-122"/>
              </a:rPr>
              <a:t>- </a:t>
            </a:r>
          </a:p>
          <a:p>
            <a:pPr marL="0" marR="0" lvl="0" indent="2667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  <a:latin typeface="Microsoft YaHei" charset="-122"/>
                <a:ea typeface="Microsoft YaHei" charset="-122"/>
                <a:cs typeface="Microsoft YaHei" charset="-122"/>
              </a:rPr>
              <a:t>- </a:t>
            </a:r>
          </a:p>
          <a:p>
            <a:pPr marL="0" marR="0" lvl="0" indent="2667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669F82-F92F-40AA-838F-2A662292A1EE}"/>
              </a:ext>
            </a:extLst>
          </p:cNvPr>
          <p:cNvSpPr txBox="1"/>
          <p:nvPr/>
        </p:nvSpPr>
        <p:spPr>
          <a:xfrm>
            <a:off x="3128390" y="5863858"/>
            <a:ext cx="56589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推荐委员：</a:t>
            </a: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xx</a:t>
            </a:r>
            <a:r>
              <a:rPr kumimoji="1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1" lang="en-US" altLang="zh-CN" sz="3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kumimoji="1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xx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6C9A126-9AC6-4100-B0B3-FA64181FE612}"/>
              </a:ext>
            </a:extLst>
          </p:cNvPr>
          <p:cNvSpPr/>
          <p:nvPr/>
        </p:nvSpPr>
        <p:spPr>
          <a:xfrm>
            <a:off x="472296" y="2528462"/>
            <a:ext cx="2078927" cy="229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97BCAB-AA91-4C4E-B15B-E8993269331E}"/>
              </a:ext>
            </a:extLst>
          </p:cNvPr>
          <p:cNvSpPr txBox="1"/>
          <p:nvPr/>
        </p:nvSpPr>
        <p:spPr>
          <a:xfrm flipH="1">
            <a:off x="1028060" y="3414977"/>
            <a:ext cx="96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Microsoft YaHei" charset="-122"/>
                <a:ea typeface="Microsoft YaHei" charset="-122"/>
              </a:rPr>
              <a:t>照片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433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20</Words>
  <Application>Microsoft Office PowerPoint</Application>
  <PresentationFormat>宽屏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Microsoft YaHei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 小洹</dc:creator>
  <cp:lastModifiedBy>CFeng</cp:lastModifiedBy>
  <cp:revision>10</cp:revision>
  <dcterms:created xsi:type="dcterms:W3CDTF">2022-07-09T12:29:12Z</dcterms:created>
  <dcterms:modified xsi:type="dcterms:W3CDTF">2023-09-29T18:19:21Z</dcterms:modified>
</cp:coreProperties>
</file>